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8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212AA-4C24-4FB9-BC04-072FE2EFF5E8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0EB96-9E86-4924-9E01-EAA00A33C1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212AA-4C24-4FB9-BC04-072FE2EFF5E8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0EB96-9E86-4924-9E01-EAA00A33C1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212AA-4C24-4FB9-BC04-072FE2EFF5E8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0EB96-9E86-4924-9E01-EAA00A33C1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212AA-4C24-4FB9-BC04-072FE2EFF5E8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0EB96-9E86-4924-9E01-EAA00A33C1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212AA-4C24-4FB9-BC04-072FE2EFF5E8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0EB96-9E86-4924-9E01-EAA00A33C1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212AA-4C24-4FB9-BC04-072FE2EFF5E8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0EB96-9E86-4924-9E01-EAA00A33C1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212AA-4C24-4FB9-BC04-072FE2EFF5E8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0EB96-9E86-4924-9E01-EAA00A33C1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212AA-4C24-4FB9-BC04-072FE2EFF5E8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0EB96-9E86-4924-9E01-EAA00A33C1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212AA-4C24-4FB9-BC04-072FE2EFF5E8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0EB96-9E86-4924-9E01-EAA00A33C1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212AA-4C24-4FB9-BC04-072FE2EFF5E8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0EB96-9E86-4924-9E01-EAA00A33C1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212AA-4C24-4FB9-BC04-072FE2EFF5E8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0EB96-9E86-4924-9E01-EAA00A33C1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8212AA-4C24-4FB9-BC04-072FE2EFF5E8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60EB96-9E86-4924-9E01-EAA00A33C18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57167"/>
            <a:ext cx="7772400" cy="1357321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Вычислить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571612"/>
            <a:ext cx="6400800" cy="4643470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ru-RU" dirty="0" smtClean="0"/>
              <a:t>1. 1,2+3,48=</a:t>
            </a:r>
            <a:endParaRPr lang="ru-RU" dirty="0"/>
          </a:p>
          <a:p>
            <a:pPr lvl="0"/>
            <a:r>
              <a:rPr lang="ru-RU" dirty="0" smtClean="0"/>
              <a:t>2. 5,54-1,4=</a:t>
            </a:r>
            <a:endParaRPr lang="ru-RU" dirty="0"/>
          </a:p>
          <a:p>
            <a:pPr lvl="0"/>
            <a:r>
              <a:rPr lang="ru-RU" dirty="0" smtClean="0"/>
              <a:t>3. 0,9*0,8=</a:t>
            </a:r>
            <a:endParaRPr lang="ru-RU" dirty="0"/>
          </a:p>
          <a:p>
            <a:pPr lvl="0"/>
            <a:r>
              <a:rPr lang="ru-RU" dirty="0" smtClean="0"/>
              <a:t>4. 0,16:0,2=</a:t>
            </a:r>
            <a:endParaRPr lang="ru-RU" dirty="0"/>
          </a:p>
          <a:p>
            <a:pPr lvl="0"/>
            <a:r>
              <a:rPr lang="ru-RU" dirty="0" smtClean="0"/>
              <a:t>5. 2,8+1,25=</a:t>
            </a:r>
            <a:endParaRPr lang="ru-RU" dirty="0"/>
          </a:p>
          <a:p>
            <a:pPr lvl="0"/>
            <a:r>
              <a:rPr lang="ru-RU" dirty="0" smtClean="0"/>
              <a:t>6. 7,8-4,32=</a:t>
            </a:r>
            <a:endParaRPr lang="ru-RU" dirty="0"/>
          </a:p>
          <a:p>
            <a:pPr lvl="0"/>
            <a:r>
              <a:rPr lang="ru-RU" dirty="0" smtClean="0"/>
              <a:t>7. 73,2*0,01=</a:t>
            </a:r>
            <a:endParaRPr lang="ru-RU" dirty="0"/>
          </a:p>
          <a:p>
            <a:pPr lvl="0"/>
            <a:r>
              <a:rPr lang="ru-RU" dirty="0" smtClean="0"/>
              <a:t>8. 0,015:0,01=</a:t>
            </a:r>
            <a:endParaRPr lang="ru-RU" dirty="0"/>
          </a:p>
          <a:p>
            <a:pPr lvl="0"/>
            <a:r>
              <a:rPr lang="ru-RU" dirty="0" smtClean="0"/>
              <a:t>9. 1,7*0,2=</a:t>
            </a:r>
            <a:endParaRPr lang="ru-RU" dirty="0"/>
          </a:p>
          <a:p>
            <a:pPr lvl="0"/>
            <a:r>
              <a:rPr lang="ru-RU" dirty="0" smtClean="0"/>
              <a:t>10. 1,2:0,04=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41</Words>
  <Application>Microsoft Office PowerPoint</Application>
  <PresentationFormat>Экран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Вычислить 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Вычислить </dc:title>
  <dc:creator>User</dc:creator>
  <cp:lastModifiedBy>User</cp:lastModifiedBy>
  <cp:revision>1</cp:revision>
  <dcterms:created xsi:type="dcterms:W3CDTF">2017-09-27T17:38:32Z</dcterms:created>
  <dcterms:modified xsi:type="dcterms:W3CDTF">2017-09-27T17:43:03Z</dcterms:modified>
</cp:coreProperties>
</file>